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9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21" r:id="rId66"/>
    <p:sldId id="323" r:id="rId67"/>
    <p:sldId id="329" r:id="rId68"/>
    <p:sldId id="326" r:id="rId69"/>
    <p:sldId id="327" r:id="rId70"/>
    <p:sldId id="328" r:id="rId71"/>
    <p:sldId id="330" r:id="rId72"/>
    <p:sldId id="325" r:id="rId73"/>
    <p:sldId id="307" r:id="rId74"/>
    <p:sldId id="308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8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4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7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9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7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9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1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4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78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://youjy12.dothome.co.kr/1-4/index.html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8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9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05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3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7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50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4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78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0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8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1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7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7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9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18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1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43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0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21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62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7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6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7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40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29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7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1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28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7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9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와이드스크린</PresentationFormat>
  <Paragraphs>0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</cp:revision>
  <dcterms:created xsi:type="dcterms:W3CDTF">2023-03-13T03:56:46Z</dcterms:created>
  <dcterms:modified xsi:type="dcterms:W3CDTF">2023-03-15T03:28:06Z</dcterms:modified>
</cp:coreProperties>
</file>